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4" r:id="rId2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9" userDrawn="1">
          <p15:clr>
            <a:srgbClr val="A4A3A4"/>
          </p15:clr>
        </p15:guide>
        <p15:guide id="2" pos="2238" userDrawn="1">
          <p15:clr>
            <a:srgbClr val="A4A3A4"/>
          </p15:clr>
        </p15:guide>
        <p15:guide id="3" orient="horz" pos="3134" userDrawn="1">
          <p15:clr>
            <a:srgbClr val="A4A3A4"/>
          </p15:clr>
        </p15:guide>
        <p15:guide id="4" pos="2198" userDrawn="1">
          <p15:clr>
            <a:srgbClr val="A4A3A4"/>
          </p15:clr>
        </p15:guide>
        <p15:guide id="5" orient="horz" pos="3108" userDrawn="1">
          <p15:clr>
            <a:srgbClr val="A4A3A4"/>
          </p15:clr>
        </p15:guide>
        <p15:guide id="6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B0EB"/>
    <a:srgbClr val="060709"/>
    <a:srgbClr val="FFFFFF"/>
    <a:srgbClr val="0C0C0C"/>
    <a:srgbClr val="818284"/>
    <a:srgbClr val="949599"/>
    <a:srgbClr val="0A0C0B"/>
    <a:srgbClr val="2D2427"/>
    <a:srgbClr val="6633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98" autoAdjust="0"/>
  </p:normalViewPr>
  <p:slideViewPr>
    <p:cSldViewPr>
      <p:cViewPr varScale="1">
        <p:scale>
          <a:sx n="76" d="100"/>
          <a:sy n="76" d="100"/>
        </p:scale>
        <p:origin x="2145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26" y="-84"/>
      </p:cViewPr>
      <p:guideLst>
        <p:guide orient="horz" pos="3159"/>
        <p:guide pos="2238"/>
        <p:guide orient="horz" pos="3134"/>
        <p:guide pos="2198"/>
        <p:guide orient="horz" pos="3108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2972393" cy="494110"/>
          </a:xfrm>
          <a:prstGeom prst="rect">
            <a:avLst/>
          </a:prstGeom>
        </p:spPr>
        <p:txBody>
          <a:bodyPr vert="horz" lIns="91753" tIns="45877" rIns="91753" bIns="458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3991" y="6"/>
            <a:ext cx="2972392" cy="494110"/>
          </a:xfrm>
          <a:prstGeom prst="rect">
            <a:avLst/>
          </a:prstGeom>
        </p:spPr>
        <p:txBody>
          <a:bodyPr vert="horz" lIns="91753" tIns="45877" rIns="91753" bIns="45877" rtlCol="0"/>
          <a:lstStyle>
            <a:lvl1pPr algn="r">
              <a:defRPr sz="1200"/>
            </a:lvl1pPr>
          </a:lstStyle>
          <a:p>
            <a:fld id="{48A5E9FE-6B5E-4DCB-A239-3F33C9DD43B8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7" y="9378553"/>
            <a:ext cx="2972393" cy="494109"/>
          </a:xfrm>
          <a:prstGeom prst="rect">
            <a:avLst/>
          </a:prstGeom>
        </p:spPr>
        <p:txBody>
          <a:bodyPr vert="horz" lIns="91753" tIns="45877" rIns="91753" bIns="458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3991" y="9378553"/>
            <a:ext cx="2972392" cy="494109"/>
          </a:xfrm>
          <a:prstGeom prst="rect">
            <a:avLst/>
          </a:prstGeom>
        </p:spPr>
        <p:txBody>
          <a:bodyPr vert="horz" lIns="91753" tIns="45877" rIns="91753" bIns="45877" rtlCol="0" anchor="b"/>
          <a:lstStyle>
            <a:lvl1pPr algn="r">
              <a:defRPr sz="1200"/>
            </a:lvl1pPr>
          </a:lstStyle>
          <a:p>
            <a:fld id="{8E200F68-2562-4BB4-90CA-E20340FCE9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809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71800" cy="493713"/>
          </a:xfrm>
          <a:prstGeom prst="rect">
            <a:avLst/>
          </a:prstGeom>
        </p:spPr>
        <p:txBody>
          <a:bodyPr vert="horz" lIns="91753" tIns="45877" rIns="91753" bIns="458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4"/>
            <a:ext cx="2971800" cy="493713"/>
          </a:xfrm>
          <a:prstGeom prst="rect">
            <a:avLst/>
          </a:prstGeom>
        </p:spPr>
        <p:txBody>
          <a:bodyPr vert="horz" lIns="91753" tIns="45877" rIns="91753" bIns="45877" rtlCol="0"/>
          <a:lstStyle>
            <a:lvl1pPr algn="r">
              <a:defRPr sz="1200"/>
            </a:lvl1pPr>
          </a:lstStyle>
          <a:p>
            <a:fld id="{B5EA5F72-1850-40DA-8271-5EEBCF2A6EAC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9938" y="738188"/>
            <a:ext cx="2778125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3" tIns="45877" rIns="91753" bIns="4587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1" y="4690273"/>
            <a:ext cx="5486400" cy="4443413"/>
          </a:xfrm>
          <a:prstGeom prst="rect">
            <a:avLst/>
          </a:prstGeom>
        </p:spPr>
        <p:txBody>
          <a:bodyPr vert="horz" lIns="91753" tIns="45877" rIns="91753" bIns="4587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378827"/>
            <a:ext cx="2971800" cy="493713"/>
          </a:xfrm>
          <a:prstGeom prst="rect">
            <a:avLst/>
          </a:prstGeom>
        </p:spPr>
        <p:txBody>
          <a:bodyPr vert="horz" lIns="91753" tIns="45877" rIns="91753" bIns="458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378827"/>
            <a:ext cx="2971800" cy="493713"/>
          </a:xfrm>
          <a:prstGeom prst="rect">
            <a:avLst/>
          </a:prstGeom>
        </p:spPr>
        <p:txBody>
          <a:bodyPr vert="horz" lIns="91753" tIns="45877" rIns="91753" bIns="45877" rtlCol="0" anchor="b"/>
          <a:lstStyle>
            <a:lvl1pPr algn="r">
              <a:defRPr sz="1200"/>
            </a:lvl1pPr>
          </a:lstStyle>
          <a:p>
            <a:fld id="{8D100A89-EA2C-458C-87EA-3B7E133501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3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5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76180-2C35-415D-ADD4-F6275413E6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2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66188"/>
            <a:ext cx="1671638" cy="780203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486" y="366188"/>
            <a:ext cx="4900613" cy="780203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5B41-94C7-4DCB-AEB6-36F5225C70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49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342900" y="2133605"/>
            <a:ext cx="6172200" cy="6034617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326970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326970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326970"/>
            <a:ext cx="1600200" cy="635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03FFC-0C79-4F34-BBB3-B59AFF29FB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1"/>
          <p:cNvSpPr>
            <a:spLocks noGrp="1"/>
          </p:cNvSpPr>
          <p:nvPr>
            <p:ph type="sldNum" sz="quarter" idx="10"/>
          </p:nvPr>
        </p:nvSpPr>
        <p:spPr>
          <a:xfrm>
            <a:off x="2620888" y="8528539"/>
            <a:ext cx="1600200" cy="48650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D7F48DA-1706-41A4-B899-DB60CB1C42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5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 userDrawn="1"/>
        </p:nvSpPr>
        <p:spPr bwMode="auto">
          <a:xfrm>
            <a:off x="2000256" y="8929718"/>
            <a:ext cx="28023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Copyrights © 2016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RIZE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ONES All Rights Reserved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694312" y="8326970"/>
            <a:ext cx="1600200" cy="635000"/>
          </a:xfrm>
        </p:spPr>
        <p:txBody>
          <a:bodyPr anchor="b"/>
          <a:lstStyle>
            <a:lvl1pPr algn="ctr">
              <a:defRPr smtClean="0"/>
            </a:lvl1pPr>
          </a:lstStyle>
          <a:p>
            <a:pPr>
              <a:defRPr/>
            </a:pPr>
            <a:fld id="{F0503FFC-0C79-4F34-BBB3-B59AFF29FBE1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つの角を切り取った四角形 1"/>
          <p:cNvSpPr/>
          <p:nvPr userDrawn="1"/>
        </p:nvSpPr>
        <p:spPr>
          <a:xfrm flipH="1">
            <a:off x="0" y="540730"/>
            <a:ext cx="6858000" cy="42496"/>
          </a:xfrm>
          <a:prstGeom prst="snip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4984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1"/>
          <p:cNvSpPr>
            <a:spLocks noGrp="1"/>
          </p:cNvSpPr>
          <p:nvPr>
            <p:ph type="sldNum" sz="quarter" idx="10"/>
          </p:nvPr>
        </p:nvSpPr>
        <p:spPr>
          <a:xfrm>
            <a:off x="2620888" y="8528539"/>
            <a:ext cx="1600200" cy="48650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D7F48DA-1706-41A4-B899-DB60CB1C42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4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 userDrawn="1"/>
        </p:nvSpPr>
        <p:spPr bwMode="auto">
          <a:xfrm>
            <a:off x="2000256" y="8929718"/>
            <a:ext cx="28023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Copyrights © 2016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RIZE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ONES All Rights Reserved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694312" y="8326970"/>
            <a:ext cx="1600200" cy="635000"/>
          </a:xfrm>
        </p:spPr>
        <p:txBody>
          <a:bodyPr anchor="b"/>
          <a:lstStyle>
            <a:lvl1pPr algn="ctr">
              <a:defRPr smtClean="0"/>
            </a:lvl1pPr>
          </a:lstStyle>
          <a:p>
            <a:pPr>
              <a:defRPr/>
            </a:pPr>
            <a:fld id="{F0503FFC-0C79-4F34-BBB3-B59AFF29FBE1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つの角を切り取った四角形 1"/>
          <p:cNvSpPr/>
          <p:nvPr userDrawn="1"/>
        </p:nvSpPr>
        <p:spPr>
          <a:xfrm flipH="1">
            <a:off x="0" y="540730"/>
            <a:ext cx="6858000" cy="42496"/>
          </a:xfrm>
          <a:prstGeom prst="snip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562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1"/>
          <p:cNvSpPr>
            <a:spLocks noGrp="1"/>
          </p:cNvSpPr>
          <p:nvPr>
            <p:ph type="sldNum" sz="quarter" idx="10"/>
          </p:nvPr>
        </p:nvSpPr>
        <p:spPr>
          <a:xfrm>
            <a:off x="2620888" y="8528539"/>
            <a:ext cx="1600200" cy="48650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D7F48DA-1706-41A4-B899-DB60CB1C42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3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 userDrawn="1"/>
        </p:nvSpPr>
        <p:spPr bwMode="auto">
          <a:xfrm>
            <a:off x="2000256" y="8929718"/>
            <a:ext cx="28023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Copyrights © 2016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RIZE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ONES All Rights Reserved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694312" y="8326970"/>
            <a:ext cx="1600200" cy="635000"/>
          </a:xfrm>
        </p:spPr>
        <p:txBody>
          <a:bodyPr anchor="b"/>
          <a:lstStyle>
            <a:lvl1pPr algn="ctr">
              <a:defRPr smtClean="0"/>
            </a:lvl1pPr>
          </a:lstStyle>
          <a:p>
            <a:pPr>
              <a:defRPr/>
            </a:pPr>
            <a:fld id="{F0503FFC-0C79-4F34-BBB3-B59AFF29FBE1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つの角を切り取った四角形 1"/>
          <p:cNvSpPr/>
          <p:nvPr userDrawn="1"/>
        </p:nvSpPr>
        <p:spPr>
          <a:xfrm flipH="1">
            <a:off x="0" y="540730"/>
            <a:ext cx="6858000" cy="42496"/>
          </a:xfrm>
          <a:prstGeom prst="snip1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5600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 userDrawn="1"/>
        </p:nvSpPr>
        <p:spPr bwMode="auto">
          <a:xfrm>
            <a:off x="2000256" y="8929718"/>
            <a:ext cx="28023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Copyrights © 2016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RIZE</a:t>
            </a:r>
            <a:r>
              <a:rPr lang="ja-JP" altLang="en-US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　</a:t>
            </a:r>
            <a:r>
              <a:rPr lang="en-US" altLang="ja-JP" sz="800" dirty="0">
                <a:solidFill>
                  <a:srgbClr val="7F7F7F"/>
                </a:solidFill>
                <a:latin typeface="Bookman Old Style" pitchFamily="18" charset="0"/>
                <a:ea typeface="ＭＳ Ｐ明朝" pitchFamily="18" charset="-128"/>
              </a:rPr>
              <a:t>ONES All Rights Reserved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694312" y="8326970"/>
            <a:ext cx="1600200" cy="635000"/>
          </a:xfrm>
        </p:spPr>
        <p:txBody>
          <a:bodyPr anchor="b"/>
          <a:lstStyle>
            <a:lvl1pPr algn="ctr">
              <a:defRPr smtClean="0"/>
            </a:lvl1pPr>
          </a:lstStyle>
          <a:p>
            <a:pPr>
              <a:defRPr/>
            </a:pPr>
            <a:fld id="{F0503FFC-0C79-4F34-BBB3-B59AFF29FBE1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つの角を切り取った四角形 1"/>
          <p:cNvSpPr/>
          <p:nvPr userDrawn="1"/>
        </p:nvSpPr>
        <p:spPr>
          <a:xfrm flipH="1">
            <a:off x="0" y="540730"/>
            <a:ext cx="6858000" cy="42496"/>
          </a:xfrm>
          <a:prstGeom prst="snip1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10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7D31-057D-431E-BE90-C14AEB5740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461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477" y="2133607"/>
            <a:ext cx="32861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1909" y="2133607"/>
            <a:ext cx="32861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7C1A3-4363-4BA9-85EE-B654765129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70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5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5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B56CC-CF4E-455A-9B8B-D33A4BC149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8F38-D160-42C7-8EFB-345CAE8E17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00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C20F-74AD-4303-9BB5-196DBC98D5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18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9" y="364070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5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9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8F22-F976-4A41-AFEA-8C99DE8C57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361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5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6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E6C4-80A3-42BB-AC2B-1732AFFE8B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55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1371-9796-42F8-84A7-34C46BB016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233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347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6"/>
            <a:ext cx="6172200" cy="603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785"/>
            <a:ext cx="1600200" cy="4865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785"/>
            <a:ext cx="2171700" cy="4865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785"/>
            <a:ext cx="1600200" cy="4865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24FA9D-ACA1-459E-BED9-450F3FCE29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4" r:id="rId11"/>
    <p:sldLayoutId id="2147483718" r:id="rId12"/>
    <p:sldLayoutId id="2147483729" r:id="rId13"/>
    <p:sldLayoutId id="2147483704" r:id="rId14"/>
    <p:sldLayoutId id="2147483715" r:id="rId15"/>
    <p:sldLayoutId id="2147483690" r:id="rId16"/>
    <p:sldLayoutId id="2147483701" r:id="rId17"/>
    <p:sldLayoutId id="2147483687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関連画像">
            <a:extLst>
              <a:ext uri="{FF2B5EF4-FFF2-40B4-BE49-F238E27FC236}">
                <a16:creationId xmlns:a16="http://schemas.microsoft.com/office/drawing/2014/main" id="{36AF6429-71B4-496E-8F85-7F223832C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323529" y="899594"/>
            <a:ext cx="9505057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88AA7A-5AFB-486F-A1DA-959D7A4962E5}"/>
              </a:ext>
            </a:extLst>
          </p:cNvPr>
          <p:cNvSpPr txBox="1"/>
          <p:nvPr/>
        </p:nvSpPr>
        <p:spPr>
          <a:xfrm>
            <a:off x="687894" y="1029777"/>
            <a:ext cx="6419296" cy="7427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200"/>
              </a:lnSpc>
            </a:pP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お客さまの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動きの時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をやる！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動きの時に</a:t>
            </a:r>
            <a:endParaRPr lang="en-US" altLang="ja-JP" sz="2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を実践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そして、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今日の</a:t>
            </a:r>
            <a:r>
              <a:rPr kumimoji="1"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買上チャンス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を増やし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次の</a:t>
            </a:r>
            <a:r>
              <a:rPr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お立ち寄り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を増やす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‼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CD5C2B-40C7-46B6-B280-AEBD55BE4958}"/>
              </a:ext>
            </a:extLst>
          </p:cNvPr>
          <p:cNvSpPr/>
          <p:nvPr/>
        </p:nvSpPr>
        <p:spPr>
          <a:xfrm>
            <a:off x="1052735" y="-180528"/>
            <a:ext cx="4752528" cy="10864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2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お客さま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200"/>
              </a:lnSpc>
            </a:pPr>
            <a:r>
              <a:rPr kumimoji="1"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経験価値</a:t>
            </a: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提供宣言</a:t>
            </a:r>
          </a:p>
        </p:txBody>
      </p:sp>
    </p:spTree>
    <p:extLst>
      <p:ext uri="{BB962C8B-B14F-4D97-AF65-F5344CB8AC3E}">
        <p14:creationId xmlns:p14="http://schemas.microsoft.com/office/powerpoint/2010/main" val="20582341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16584</TotalTime>
  <Words>15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メイリオ</vt:lpstr>
      <vt:lpstr>Arial</vt:lpstr>
      <vt:lpstr>Bookman Old Style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村上出</dc:creator>
  <cp:lastModifiedBy>村上出</cp:lastModifiedBy>
  <cp:revision>110</cp:revision>
  <cp:lastPrinted>2018-01-20T05:41:05Z</cp:lastPrinted>
  <dcterms:created xsi:type="dcterms:W3CDTF">2012-05-09T06:08:46Z</dcterms:created>
  <dcterms:modified xsi:type="dcterms:W3CDTF">2018-01-29T15:51:19Z</dcterms:modified>
</cp:coreProperties>
</file>